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92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AFDF-F2DD-425D-851F-4AA4D79ABEF1}" type="datetimeFigureOut">
              <a:rPr lang="en-NZ" smtClean="0"/>
              <a:t>5/05/2017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F4C2-BFFE-4ACB-AA44-6DABC61A12D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0594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AFDF-F2DD-425D-851F-4AA4D79ABEF1}" type="datetimeFigureOut">
              <a:rPr lang="en-NZ" smtClean="0"/>
              <a:t>5/05/2017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F4C2-BFFE-4ACB-AA44-6DABC61A12D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3061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AFDF-F2DD-425D-851F-4AA4D79ABEF1}" type="datetimeFigureOut">
              <a:rPr lang="en-NZ" smtClean="0"/>
              <a:t>5/05/2017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F4C2-BFFE-4ACB-AA44-6DABC61A12D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4670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AFDF-F2DD-425D-851F-4AA4D79ABEF1}" type="datetimeFigureOut">
              <a:rPr lang="en-NZ" smtClean="0"/>
              <a:t>5/05/2017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F4C2-BFFE-4ACB-AA44-6DABC61A12D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34021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AFDF-F2DD-425D-851F-4AA4D79ABEF1}" type="datetimeFigureOut">
              <a:rPr lang="en-NZ" smtClean="0"/>
              <a:t>5/05/2017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F4C2-BFFE-4ACB-AA44-6DABC61A12D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8611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AFDF-F2DD-425D-851F-4AA4D79ABEF1}" type="datetimeFigureOut">
              <a:rPr lang="en-NZ" smtClean="0"/>
              <a:t>5/05/2017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F4C2-BFFE-4ACB-AA44-6DABC61A12D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03584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AFDF-F2DD-425D-851F-4AA4D79ABEF1}" type="datetimeFigureOut">
              <a:rPr lang="en-NZ" smtClean="0"/>
              <a:t>5/05/2017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F4C2-BFFE-4ACB-AA44-6DABC61A12D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135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AFDF-F2DD-425D-851F-4AA4D79ABEF1}" type="datetimeFigureOut">
              <a:rPr lang="en-NZ" smtClean="0"/>
              <a:t>5/05/2017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F4C2-BFFE-4ACB-AA44-6DABC61A12D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7014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AFDF-F2DD-425D-851F-4AA4D79ABEF1}" type="datetimeFigureOut">
              <a:rPr lang="en-NZ" smtClean="0"/>
              <a:t>5/05/2017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F4C2-BFFE-4ACB-AA44-6DABC61A12D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287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AFDF-F2DD-425D-851F-4AA4D79ABEF1}" type="datetimeFigureOut">
              <a:rPr lang="en-NZ" smtClean="0"/>
              <a:t>5/05/2017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F4C2-BFFE-4ACB-AA44-6DABC61A12D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7955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AFDF-F2DD-425D-851F-4AA4D79ABEF1}" type="datetimeFigureOut">
              <a:rPr lang="en-NZ" smtClean="0"/>
              <a:t>5/05/2017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F4C2-BFFE-4ACB-AA44-6DABC61A12D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0753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7AFDF-F2DD-425D-851F-4AA4D79ABEF1}" type="datetimeFigureOut">
              <a:rPr lang="en-NZ" smtClean="0"/>
              <a:t>5/05/2017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8F4C2-BFFE-4ACB-AA44-6DABC61A12D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455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26" y="690665"/>
            <a:ext cx="11719947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" y="88933"/>
            <a:ext cx="12192000" cy="601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000" b="1" dirty="0">
                <a:solidFill>
                  <a:srgbClr val="3992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 want this? It’s easy…. Click through the instructions to see how</a:t>
            </a:r>
          </a:p>
        </p:txBody>
      </p:sp>
    </p:spTree>
    <p:extLst>
      <p:ext uri="{BB962C8B-B14F-4D97-AF65-F5344CB8AC3E}">
        <p14:creationId xmlns:p14="http://schemas.microsoft.com/office/powerpoint/2010/main" val="4118623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9919"/>
            <a:ext cx="12192000" cy="77152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57804" y="3135086"/>
            <a:ext cx="8789437" cy="307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Oval 6"/>
          <p:cNvSpPr/>
          <p:nvPr/>
        </p:nvSpPr>
        <p:spPr>
          <a:xfrm>
            <a:off x="2892490" y="5738327"/>
            <a:ext cx="1259632" cy="447869"/>
          </a:xfrm>
          <a:prstGeom prst="ellipse">
            <a:avLst/>
          </a:prstGeom>
          <a:noFill/>
          <a:ln w="38100">
            <a:solidFill>
              <a:srgbClr val="399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H="1">
            <a:off x="4229878" y="5654352"/>
            <a:ext cx="295469" cy="245707"/>
          </a:xfrm>
          <a:prstGeom prst="straightConnector1">
            <a:avLst/>
          </a:prstGeom>
          <a:ln w="38100">
            <a:solidFill>
              <a:srgbClr val="3992E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25347" y="5570376"/>
            <a:ext cx="1604866" cy="167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Z" sz="1400" b="1" dirty="0">
                <a:solidFill>
                  <a:srgbClr val="3992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Click</a:t>
            </a:r>
          </a:p>
        </p:txBody>
      </p:sp>
    </p:spTree>
    <p:extLst>
      <p:ext uri="{BB962C8B-B14F-4D97-AF65-F5344CB8AC3E}">
        <p14:creationId xmlns:p14="http://schemas.microsoft.com/office/powerpoint/2010/main" val="3824566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71525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814668" y="5427042"/>
            <a:ext cx="3352667" cy="447869"/>
          </a:xfrm>
          <a:prstGeom prst="ellipse">
            <a:avLst/>
          </a:prstGeom>
          <a:noFill/>
          <a:ln w="38100">
            <a:solidFill>
              <a:srgbClr val="399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H="1">
            <a:off x="6329164" y="5343067"/>
            <a:ext cx="295469" cy="245707"/>
          </a:xfrm>
          <a:prstGeom prst="straightConnector1">
            <a:avLst/>
          </a:prstGeom>
          <a:ln w="38100">
            <a:solidFill>
              <a:srgbClr val="3992E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624633" y="5259091"/>
            <a:ext cx="1604866" cy="167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Z" sz="1400" b="1" dirty="0">
                <a:solidFill>
                  <a:srgbClr val="3992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Click</a:t>
            </a:r>
          </a:p>
        </p:txBody>
      </p:sp>
    </p:spTree>
    <p:extLst>
      <p:ext uri="{BB962C8B-B14F-4D97-AF65-F5344CB8AC3E}">
        <p14:creationId xmlns:p14="http://schemas.microsoft.com/office/powerpoint/2010/main" val="2675743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0"/>
            <a:ext cx="10837333" cy="6858000"/>
          </a:xfrm>
          <a:prstGeom prst="rect">
            <a:avLst/>
          </a:prstGeom>
          <a:ln>
            <a:solidFill>
              <a:srgbClr val="3992E6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2444620" y="2855167"/>
            <a:ext cx="1604866" cy="1679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Z" sz="1400" b="1" dirty="0">
                <a:solidFill>
                  <a:srgbClr val="3992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School</a:t>
            </a:r>
          </a:p>
        </p:txBody>
      </p:sp>
      <p:sp>
        <p:nvSpPr>
          <p:cNvPr id="5" name="Oval 4"/>
          <p:cNvSpPr/>
          <p:nvPr/>
        </p:nvSpPr>
        <p:spPr>
          <a:xfrm>
            <a:off x="2114872" y="2715207"/>
            <a:ext cx="3716761" cy="447869"/>
          </a:xfrm>
          <a:prstGeom prst="ellipse">
            <a:avLst/>
          </a:prstGeom>
          <a:noFill/>
          <a:ln w="38100">
            <a:solidFill>
              <a:srgbClr val="399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H="1">
            <a:off x="3872204" y="5533053"/>
            <a:ext cx="559837" cy="0"/>
          </a:xfrm>
          <a:prstGeom prst="straightConnector1">
            <a:avLst/>
          </a:prstGeom>
          <a:ln w="38100">
            <a:solidFill>
              <a:srgbClr val="3992E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cxnSpLocks/>
          </p:cNvCxnSpPr>
          <p:nvPr/>
        </p:nvCxnSpPr>
        <p:spPr>
          <a:xfrm flipH="1">
            <a:off x="4665306" y="5346441"/>
            <a:ext cx="559837" cy="0"/>
          </a:xfrm>
          <a:prstGeom prst="straightConnector1">
            <a:avLst/>
          </a:prstGeom>
          <a:ln w="38100">
            <a:solidFill>
              <a:srgbClr val="3992E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9769151" y="3296815"/>
            <a:ext cx="945502" cy="447869"/>
          </a:xfrm>
          <a:prstGeom prst="ellipse">
            <a:avLst/>
          </a:prstGeom>
          <a:noFill/>
          <a:ln w="38100">
            <a:solidFill>
              <a:srgbClr val="399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2" name="Straight Arrow Connector 11"/>
          <p:cNvCxnSpPr>
            <a:cxnSpLocks/>
          </p:cNvCxnSpPr>
          <p:nvPr/>
        </p:nvCxnSpPr>
        <p:spPr>
          <a:xfrm flipH="1">
            <a:off x="6282613" y="1576873"/>
            <a:ext cx="295469" cy="245707"/>
          </a:xfrm>
          <a:prstGeom prst="straightConnector1">
            <a:avLst/>
          </a:prstGeom>
          <a:ln w="38100">
            <a:solidFill>
              <a:srgbClr val="3992E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578082" y="1492897"/>
            <a:ext cx="1604866" cy="167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Z" sz="1400" b="1" dirty="0">
                <a:solidFill>
                  <a:srgbClr val="3992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Tick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814870" y="3420445"/>
            <a:ext cx="969694" cy="2006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Z" sz="1400" b="1" dirty="0">
                <a:solidFill>
                  <a:srgbClr val="3992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Choose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225143" y="5246137"/>
            <a:ext cx="3442996" cy="221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Z" sz="1400" b="1" dirty="0">
                <a:solidFill>
                  <a:srgbClr val="3992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Choose Numbers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432041" y="5422252"/>
            <a:ext cx="3442996" cy="221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Z" sz="1400" b="1" dirty="0">
                <a:solidFill>
                  <a:srgbClr val="3992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Tick Both</a:t>
            </a:r>
          </a:p>
        </p:txBody>
      </p:sp>
      <p:sp>
        <p:nvSpPr>
          <p:cNvPr id="18" name="Oval 17"/>
          <p:cNvSpPr/>
          <p:nvPr/>
        </p:nvSpPr>
        <p:spPr>
          <a:xfrm>
            <a:off x="1107166" y="6204274"/>
            <a:ext cx="805610" cy="447869"/>
          </a:xfrm>
          <a:prstGeom prst="ellipse">
            <a:avLst/>
          </a:prstGeom>
          <a:noFill/>
          <a:ln w="38100">
            <a:solidFill>
              <a:srgbClr val="399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Rectangle 18"/>
          <p:cNvSpPr/>
          <p:nvPr/>
        </p:nvSpPr>
        <p:spPr>
          <a:xfrm>
            <a:off x="2006081" y="6317407"/>
            <a:ext cx="3442996" cy="221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Z" sz="1400" b="1" dirty="0">
                <a:solidFill>
                  <a:srgbClr val="3992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Last Step</a:t>
            </a:r>
          </a:p>
        </p:txBody>
      </p:sp>
    </p:spTree>
    <p:extLst>
      <p:ext uri="{BB962C8B-B14F-4D97-AF65-F5344CB8AC3E}">
        <p14:creationId xmlns:p14="http://schemas.microsoft.com/office/powerpoint/2010/main" val="4212364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709" y="0"/>
            <a:ext cx="10320581" cy="68580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914561" y="2605040"/>
            <a:ext cx="805610" cy="447869"/>
          </a:xfrm>
          <a:prstGeom prst="ellipse">
            <a:avLst/>
          </a:prstGeom>
          <a:noFill/>
          <a:ln w="38100">
            <a:solidFill>
              <a:srgbClr val="399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2653003" y="2494239"/>
            <a:ext cx="3442996" cy="221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Z" sz="1400" b="1" dirty="0">
                <a:solidFill>
                  <a:srgbClr val="3992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Click on a Subject</a:t>
            </a:r>
          </a:p>
        </p:txBody>
      </p:sp>
    </p:spTree>
    <p:extLst>
      <p:ext uri="{BB962C8B-B14F-4D97-AF65-F5344CB8AC3E}">
        <p14:creationId xmlns:p14="http://schemas.microsoft.com/office/powerpoint/2010/main" val="2781762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709" y="0"/>
            <a:ext cx="10320581" cy="68580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068255" y="2303483"/>
            <a:ext cx="2161328" cy="447869"/>
          </a:xfrm>
          <a:prstGeom prst="ellipse">
            <a:avLst/>
          </a:prstGeom>
          <a:noFill/>
          <a:ln w="38100">
            <a:solidFill>
              <a:srgbClr val="399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3229583" y="2416616"/>
            <a:ext cx="3442996" cy="221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Z" sz="1400" b="1" dirty="0">
                <a:solidFill>
                  <a:srgbClr val="3992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Click here first</a:t>
            </a:r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>
          <a:xfrm flipH="1" flipV="1">
            <a:off x="5533584" y="1431949"/>
            <a:ext cx="264101" cy="228899"/>
          </a:xfrm>
          <a:prstGeom prst="straightConnector1">
            <a:avLst/>
          </a:prstGeom>
          <a:ln w="38100">
            <a:solidFill>
              <a:srgbClr val="3992E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797685" y="1578830"/>
            <a:ext cx="2928026" cy="837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Z" sz="1400" b="1" dirty="0">
                <a:solidFill>
                  <a:srgbClr val="3992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Then here to go back to all subjects… download as many subjects as you want</a:t>
            </a:r>
          </a:p>
        </p:txBody>
      </p:sp>
    </p:spTree>
    <p:extLst>
      <p:ext uri="{BB962C8B-B14F-4D97-AF65-F5344CB8AC3E}">
        <p14:creationId xmlns:p14="http://schemas.microsoft.com/office/powerpoint/2010/main" val="1519651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2030" y="5682077"/>
            <a:ext cx="4572000" cy="685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960204" y="1801000"/>
            <a:ext cx="1967568" cy="2826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Z" sz="1400" b="1" dirty="0">
                <a:solidFill>
                  <a:srgbClr val="3992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Select one or more files (shift lets you click multiple next to each other, or ctrl (</a:t>
            </a:r>
            <a:r>
              <a:rPr lang="en-NZ" sz="1400" b="1" dirty="0" err="1">
                <a:solidFill>
                  <a:srgbClr val="3992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cmd</a:t>
            </a:r>
            <a:r>
              <a:rPr lang="en-NZ" sz="1400" b="1" dirty="0">
                <a:solidFill>
                  <a:srgbClr val="3992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on mac) lets you select them if they are not next to each other)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962" y="1670385"/>
            <a:ext cx="5510918" cy="345599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382" y="486036"/>
            <a:ext cx="2571750" cy="647700"/>
          </a:xfrm>
          <a:prstGeom prst="rect">
            <a:avLst/>
          </a:prstGeom>
        </p:spPr>
      </p:pic>
      <p:cxnSp>
        <p:nvCxnSpPr>
          <p:cNvPr id="21" name="Straight Arrow Connector 20"/>
          <p:cNvCxnSpPr>
            <a:cxnSpLocks/>
          </p:cNvCxnSpPr>
          <p:nvPr/>
        </p:nvCxnSpPr>
        <p:spPr>
          <a:xfrm flipH="1">
            <a:off x="10696257" y="5126384"/>
            <a:ext cx="1" cy="438539"/>
          </a:xfrm>
          <a:prstGeom prst="straightConnector1">
            <a:avLst/>
          </a:prstGeom>
          <a:ln w="38100">
            <a:solidFill>
              <a:srgbClr val="3992E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0407934" y="4764062"/>
            <a:ext cx="1967568" cy="3419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Z" sz="1400" b="1" dirty="0">
                <a:solidFill>
                  <a:srgbClr val="3992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Click Here</a:t>
            </a:r>
          </a:p>
        </p:txBody>
      </p:sp>
      <p:cxnSp>
        <p:nvCxnSpPr>
          <p:cNvPr id="24" name="Straight Arrow Connector 23"/>
          <p:cNvCxnSpPr>
            <a:cxnSpLocks/>
          </p:cNvCxnSpPr>
          <p:nvPr/>
        </p:nvCxnSpPr>
        <p:spPr>
          <a:xfrm flipH="1">
            <a:off x="3331029" y="816747"/>
            <a:ext cx="491680" cy="0"/>
          </a:xfrm>
          <a:prstGeom prst="straightConnector1">
            <a:avLst/>
          </a:prstGeom>
          <a:ln w="38100">
            <a:solidFill>
              <a:srgbClr val="3992E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898278" y="645781"/>
            <a:ext cx="1967568" cy="3419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Z" sz="1400" b="1" dirty="0">
                <a:solidFill>
                  <a:srgbClr val="3992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Click Here</a:t>
            </a:r>
          </a:p>
        </p:txBody>
      </p:sp>
    </p:spTree>
    <p:extLst>
      <p:ext uri="{BB962C8B-B14F-4D97-AF65-F5344CB8AC3E}">
        <p14:creationId xmlns:p14="http://schemas.microsoft.com/office/powerpoint/2010/main" val="344189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26" y="690665"/>
            <a:ext cx="11719947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" y="88933"/>
            <a:ext cx="12192000" cy="601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000" b="1" dirty="0">
                <a:solidFill>
                  <a:srgbClr val="3992E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that gives you this…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2463282" y="2276669"/>
            <a:ext cx="1091681" cy="1866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Rectangle 5"/>
          <p:cNvSpPr/>
          <p:nvPr/>
        </p:nvSpPr>
        <p:spPr>
          <a:xfrm>
            <a:off x="6708710" y="2276668"/>
            <a:ext cx="1091681" cy="1866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33739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95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Jake Wills</dc:creator>
  <cp:lastModifiedBy>Jake Wills</cp:lastModifiedBy>
  <cp:revision>4</cp:revision>
  <dcterms:created xsi:type="dcterms:W3CDTF">2017-05-05T07:32:07Z</dcterms:created>
  <dcterms:modified xsi:type="dcterms:W3CDTF">2017-05-05T08:58:40Z</dcterms:modified>
</cp:coreProperties>
</file>